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5" r:id="rId6"/>
    <p:sldId id="266" r:id="rId7"/>
    <p:sldId id="267" r:id="rId8"/>
    <p:sldId id="268" r:id="rId9"/>
    <p:sldId id="258" r:id="rId10"/>
    <p:sldId id="269" r:id="rId11"/>
    <p:sldId id="270" r:id="rId12"/>
    <p:sldId id="271" r:id="rId13"/>
    <p:sldId id="272" r:id="rId14"/>
    <p:sldId id="274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26.05.2023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2025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7295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518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0795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8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045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5156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 smtClean="0"/>
              <a:t>Щелкните значок, чтобы добавить фото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26.05.2023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44" y="116632"/>
            <a:ext cx="11881320" cy="2232248"/>
          </a:xfrm>
        </p:spPr>
        <p:txBody>
          <a:bodyPr rtlCol="0">
            <a:noAutofit/>
          </a:bodyPr>
          <a:lstStyle/>
          <a:p>
            <a:pPr algn="ctr" rtl="0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0000" endA="300" endPos="50000" dist="60007" dir="5400000" sy="-100000" algn="bl" rotWithShape="0"/>
                </a:effectLst>
              </a:rPr>
              <a:t>Презентация </a:t>
            </a:r>
            <a:b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0000" endA="300" endPos="50000" dist="60007" dir="5400000" sy="-100000" algn="bl" rotWithShape="0"/>
                </a:effectLst>
              </a:rPr>
            </a:br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0000" endA="300" endPos="50000" dist="60007" dir="5400000" sy="-100000" algn="bl" rotWithShape="0"/>
                </a:effectLst>
              </a:rPr>
              <a:t>«Основы безопасности жизнедеятельности в ДОУ»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140968"/>
            <a:ext cx="7086600" cy="864096"/>
          </a:xfrm>
        </p:spPr>
        <p:txBody>
          <a:bodyPr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rtl="0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  <a:reflection blurRad="6350" stA="50000" endA="300" endPos="50000" dist="60007" dir="5400000" sy="-100000" algn="bl" rotWithShape="0"/>
                </a:effectLst>
              </a:rPr>
              <a:t>МБДОУ детский сад № 30 г. Ельца «Ромашка»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9829800" cy="2808312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88640"/>
            <a:ext cx="11665296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проведения месячника по охране труда в  детском саду 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проводятся</a:t>
            </a:r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учебно-тактические занятия </a:t>
            </a:r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 эвакуации воспитанников и сотрудников из 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здания.</a:t>
            </a:r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Основной целью 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тренировочных эвакуаций</a:t>
            </a:r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является - формирование  навыков безопасного поведения и практической отработки действий в случае возникновения 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пожара</a:t>
            </a:r>
            <a:r>
              <a:rPr lang="ru-RU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других непредвиденных ситуаций угрожающих жизни детей и сотрудников ДОУ.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1298" y="1647784"/>
            <a:ext cx="2736304" cy="36484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8290" y="1579157"/>
            <a:ext cx="2787774" cy="37170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026" y="3246640"/>
            <a:ext cx="4194212" cy="31456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7" y="365126"/>
            <a:ext cx="11809312" cy="3135882"/>
          </a:xfrm>
        </p:spPr>
        <p:txBody>
          <a:bodyPr rtlCol="0">
            <a:prstTxWarp prst="textStop">
              <a:avLst/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rtl="0"/>
            <a:r>
              <a:rPr lang="ru-RU" sz="9600" b="1" dirty="0" smtClean="0">
                <a:ln>
                  <a:solidFill>
                    <a:schemeClr val="tx2">
                      <a:lumMod val="95000"/>
                      <a:lumOff val="5000"/>
                    </a:schemeClr>
                  </a:solidFill>
                </a:ln>
                <a:solidFill>
                  <a:schemeClr val="accent3"/>
                </a:solidFill>
                <a:effectLst/>
              </a:rPr>
              <a:t>Спасибо за внимание!</a:t>
            </a:r>
            <a:endParaRPr lang="ru-RU" sz="9600" b="1" dirty="0">
              <a:ln>
                <a:solidFill>
                  <a:schemeClr val="tx2">
                    <a:lumMod val="95000"/>
                    <a:lumOff val="5000"/>
                  </a:schemeClr>
                </a:solidFill>
              </a:ln>
              <a:solidFill>
                <a:schemeClr val="accent3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129" y="3728337"/>
            <a:ext cx="3396479" cy="377498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4720" y="3589501"/>
            <a:ext cx="5567865" cy="393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6608" y="3539878"/>
            <a:ext cx="4229648" cy="422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18" y="141514"/>
            <a:ext cx="3918857" cy="2612571"/>
          </a:xfrm>
          <a:prstGeom prst="rect">
            <a:avLst/>
          </a:prstGeo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6929" y="3977034"/>
            <a:ext cx="3918857" cy="27928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010400" y="2245994"/>
            <a:ext cx="3657600" cy="3487261"/>
          </a:xfrm>
        </p:spPr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79869" y="141514"/>
            <a:ext cx="5592795" cy="37703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детском саду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проводятся мероприятия,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которых дети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закрепляют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знания по ПДД.</a:t>
            </a:r>
            <a:endParaRPr lang="ru-RU" sz="17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i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Цель мероприятий:</a:t>
            </a:r>
            <a:endParaRPr lang="ru-RU" sz="17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у детей навыки безопасного поведения в детском саду и за его пределами; </a:t>
            </a:r>
            <a:endParaRPr lang="ru-RU" sz="17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знакомить с правилами дорожного движения, правилами общей безопасности жизнедеятельности.</a:t>
            </a:r>
            <a:endParaRPr lang="ru-RU" sz="17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Дети охотно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принимают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дидактической играх по ПДД, продуктивной деятельности, в которой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закрепляют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 дорожных знаках, цветах светофора, транспорте, о безопасном </a:t>
            </a:r>
            <a:r>
              <a:rPr lang="ru-RU" sz="1700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поведении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улицах города.</a:t>
            </a:r>
            <a:endParaRPr lang="ru-RU" sz="17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10900068" cy="878160"/>
          </a:xfrm>
        </p:spPr>
        <p:txBody>
          <a:bodyPr rtlCol="0"/>
          <a:lstStyle/>
          <a:p>
            <a:pPr rtl="0"/>
            <a:r>
              <a:rPr lang="ru-RU" dirty="0" smtClean="0"/>
              <a:t>Два рисунка с подписями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335" y="5247677"/>
            <a:ext cx="11952077" cy="13542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месячника безопасности в нашем ДОУ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проводятся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развлечения по ПДД во всех возрастных группах. В гости к ребятам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приходят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сказочные герои, вместе с ними дети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изучают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закрепляют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дорожную азбуку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рассказывают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стихи,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отгадывают </a:t>
            </a:r>
            <a:r>
              <a:rPr lang="ru-RU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загадки. Проведение подобных мероприятий способствует воспитанию грамотных пешеходов и пассажиров, снижает уровень травматизма на дорогах нашего города с участием детей.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374" y="1415981"/>
            <a:ext cx="4193673" cy="3144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1344" y="5023606"/>
            <a:ext cx="11665296" cy="1717761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нашем детском саду разработана система профилактики дорожно-транспортного травматизма и изучения дошкольниками правил дорожной азбуки, которые </a:t>
            </a:r>
            <a:r>
              <a:rPr lang="ru-RU" dirty="0" smtClean="0">
                <a:solidFill>
                  <a:srgbClr val="FF0000"/>
                </a:solidFill>
              </a:rPr>
              <a:t>рассматриваются, </a:t>
            </a:r>
            <a:r>
              <a:rPr lang="ru-RU" dirty="0">
                <a:solidFill>
                  <a:srgbClr val="FF0000"/>
                </a:solidFill>
              </a:rPr>
              <a:t>как составная часть воспитания общей культуры </a:t>
            </a:r>
            <a:r>
              <a:rPr lang="ru-RU" dirty="0" smtClean="0">
                <a:solidFill>
                  <a:srgbClr val="FF0000"/>
                </a:solidFill>
              </a:rPr>
              <a:t>ребенка.</a:t>
            </a:r>
            <a:r>
              <a:rPr lang="ru-RU" dirty="0">
                <a:solidFill>
                  <a:srgbClr val="FF0000"/>
                </a:solidFill>
              </a:rPr>
              <a:t> Все </a:t>
            </a:r>
            <a:r>
              <a:rPr lang="ru-RU" dirty="0" smtClean="0">
                <a:solidFill>
                  <a:srgbClr val="FF0000"/>
                </a:solidFill>
              </a:rPr>
              <a:t>мероприятия проводятся </a:t>
            </a:r>
            <a:r>
              <a:rPr lang="ru-RU" dirty="0">
                <a:solidFill>
                  <a:srgbClr val="FF0000"/>
                </a:solidFill>
              </a:rPr>
              <a:t>в полном объеме, согласно плана  и </a:t>
            </a:r>
            <a:r>
              <a:rPr lang="ru-RU" dirty="0" smtClean="0">
                <a:solidFill>
                  <a:srgbClr val="FF0000"/>
                </a:solidFill>
              </a:rPr>
              <a:t>служат</a:t>
            </a:r>
            <a:r>
              <a:rPr lang="ru-RU" dirty="0">
                <a:solidFill>
                  <a:srgbClr val="FF0000"/>
                </a:solidFill>
              </a:rPr>
              <a:t> основой для дальнейшей мотивации дошкольников по изучению правил безопасного поведения на дороге.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1631504" y="3933056"/>
            <a:ext cx="10225136" cy="1090550"/>
          </a:xfrm>
        </p:spPr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365126"/>
            <a:ext cx="100811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воспитанники нашего детского сада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принимают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акции «Внимание-дети!» Ребята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закрепляют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дорожного движения,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повторяют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название и назначение дорожных знаков,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посматривают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обучающие презентации «Дорожные помощники» и мультфильмы по правилам поведения на улице «Азбука безопасности на дороге»,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участвуют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развлечениях такие как «Внимательные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пешеходы». Мы уверены, что знание и соблюдение правил дорожного движения поможет сформировать безопасное поведение детей на дорогах и улицах нашего города!</a:t>
            </a:r>
            <a:endParaRPr lang="ru-RU" sz="3200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479698"/>
          </a:xfrm>
        </p:spPr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5199" y="2631870"/>
            <a:ext cx="2752545" cy="1587658"/>
          </a:xfrm>
        </p:spPr>
      </p:pic>
      <p:pic>
        <p:nvPicPr>
          <p:cNvPr id="16" name="Рисунок 15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2" name="Рисунок 21"/>
          <p:cNvPicPr>
            <a:picLocks noGrp="1" noChangeAspect="1"/>
          </p:cNvPicPr>
          <p:nvPr>
            <p:ph type="pic" sz="quarter" idx="18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4435" y="3635685"/>
            <a:ext cx="4748594" cy="2677481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5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809312" cy="64807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Ребята</a:t>
            </a:r>
            <a:r>
              <a:rPr lang="ru-RU" sz="2000" b="1" dirty="0">
                <a:solidFill>
                  <a:srgbClr val="FF0000"/>
                </a:solidFill>
              </a:rPr>
              <a:t> охотно </a:t>
            </a:r>
            <a:r>
              <a:rPr lang="ru-RU" sz="2000" b="1" dirty="0" smtClean="0">
                <a:solidFill>
                  <a:srgbClr val="FF0000"/>
                </a:solidFill>
              </a:rPr>
              <a:t>принимают </a:t>
            </a:r>
            <a:r>
              <a:rPr lang="ru-RU" sz="2000" b="1" dirty="0">
                <a:solidFill>
                  <a:srgbClr val="FF0000"/>
                </a:solidFill>
              </a:rPr>
              <a:t>участие в </a:t>
            </a:r>
            <a:r>
              <a:rPr lang="ru-RU" sz="2000" b="1" dirty="0" smtClean="0">
                <a:solidFill>
                  <a:srgbClr val="FF0000"/>
                </a:solidFill>
              </a:rPr>
              <a:t>играх </a:t>
            </a:r>
            <a:r>
              <a:rPr lang="ru-RU" sz="2000" b="1" dirty="0">
                <a:solidFill>
                  <a:srgbClr val="FF0000"/>
                </a:solidFill>
              </a:rPr>
              <a:t>по ПДД</a:t>
            </a:r>
            <a:r>
              <a:rPr lang="ru-RU" sz="2000" b="1" dirty="0" smtClean="0">
                <a:solidFill>
                  <a:srgbClr val="FF0000"/>
                </a:solidFill>
              </a:rPr>
              <a:t>, в процессе которых закрепляют знания </a:t>
            </a:r>
            <a:r>
              <a:rPr lang="ru-RU" sz="2000" b="1" dirty="0">
                <a:solidFill>
                  <a:srgbClr val="FF0000"/>
                </a:solidFill>
              </a:rPr>
              <a:t>о дорожных знаках</a:t>
            </a:r>
            <a:r>
              <a:rPr lang="ru-RU" sz="2000" b="1" dirty="0" smtClean="0">
                <a:solidFill>
                  <a:srgbClr val="FF0000"/>
                </a:solidFill>
              </a:rPr>
              <a:t>, светофорах, </a:t>
            </a:r>
            <a:r>
              <a:rPr lang="ru-RU" sz="2000" b="1" dirty="0">
                <a:solidFill>
                  <a:srgbClr val="FF0000"/>
                </a:solidFill>
              </a:rPr>
              <a:t>транспорте, о безопасном </a:t>
            </a:r>
            <a:r>
              <a:rPr lang="ru-RU" sz="2000" b="1" dirty="0" smtClean="0">
                <a:solidFill>
                  <a:srgbClr val="FF0000"/>
                </a:solidFill>
              </a:rPr>
              <a:t>поведении </a:t>
            </a:r>
            <a:r>
              <a:rPr lang="ru-RU" sz="2000" b="1" dirty="0">
                <a:solidFill>
                  <a:srgbClr val="FF0000"/>
                </a:solidFill>
              </a:rPr>
              <a:t>на улицах города.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Подзаголовок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90" y="921459"/>
            <a:ext cx="3767065" cy="1970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318" y="898833"/>
            <a:ext cx="3775348" cy="1957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229" y="3352800"/>
            <a:ext cx="6047542" cy="3208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240" y="887980"/>
            <a:ext cx="3660337" cy="1979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365126"/>
            <a:ext cx="11665296" cy="903634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+mj-lt"/>
              </a:rPr>
              <a:t>Проблема обучения дошкольников безопасному поведению на дороге актуальна и современна, ведь правила, усвоенные ребенком в детстве, в дальнейшем становятся нормой его поведения во многих жизненных ситуациях. </a:t>
            </a:r>
            <a:endParaRPr lang="ru-RU" sz="1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435" y="1474270"/>
            <a:ext cx="3925141" cy="23163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643" y="1447800"/>
            <a:ext cx="3793553" cy="23147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2264" y="1474270"/>
            <a:ext cx="3515453" cy="22883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536" y="4077072"/>
            <a:ext cx="3233072" cy="25649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992" y="4065612"/>
            <a:ext cx="3439244" cy="25649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16632"/>
            <a:ext cx="11593288" cy="936104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В нашем детском саду проводятся мероприятия </a:t>
            </a:r>
            <a:r>
              <a:rPr lang="ru-RU" sz="2000" b="1" dirty="0">
                <a:solidFill>
                  <a:srgbClr val="FF0000"/>
                </a:solidFill>
              </a:rPr>
              <a:t>на которое </a:t>
            </a:r>
            <a:r>
              <a:rPr lang="ru-RU" sz="2000" b="1" dirty="0" smtClean="0">
                <a:solidFill>
                  <a:srgbClr val="FF0000"/>
                </a:solidFill>
              </a:rPr>
              <a:t>приглашают сотрудников </a:t>
            </a:r>
            <a:r>
              <a:rPr lang="ru-RU" sz="2000" b="1" dirty="0">
                <a:solidFill>
                  <a:srgbClr val="FF0000"/>
                </a:solidFill>
              </a:rPr>
              <a:t>ДПС: </a:t>
            </a:r>
            <a:r>
              <a:rPr lang="ru-RU" sz="2000" b="1" dirty="0" smtClean="0">
                <a:solidFill>
                  <a:srgbClr val="FF0000"/>
                </a:solidFill>
              </a:rPr>
              <a:t>капитана </a:t>
            </a:r>
            <a:r>
              <a:rPr lang="ru-RU" sz="2000" b="1" dirty="0">
                <a:solidFill>
                  <a:srgbClr val="FF0000"/>
                </a:solidFill>
              </a:rPr>
              <a:t>полиции </a:t>
            </a:r>
            <a:r>
              <a:rPr lang="ru-RU" sz="2000" b="1" dirty="0" err="1">
                <a:solidFill>
                  <a:srgbClr val="FF0000"/>
                </a:solidFill>
              </a:rPr>
              <a:t>Сухинин</a:t>
            </a:r>
            <a:r>
              <a:rPr lang="ru-RU" sz="2000" b="1" dirty="0">
                <a:solidFill>
                  <a:srgbClr val="FF0000"/>
                </a:solidFill>
              </a:rPr>
              <a:t> А. В. и </a:t>
            </a:r>
            <a:r>
              <a:rPr lang="ru-RU" sz="2000" b="1" dirty="0" smtClean="0">
                <a:solidFill>
                  <a:srgbClr val="FF0000"/>
                </a:solidFill>
              </a:rPr>
              <a:t>младшего лейтенанта </a:t>
            </a:r>
            <a:r>
              <a:rPr lang="ru-RU" sz="2000" b="1" dirty="0">
                <a:solidFill>
                  <a:srgbClr val="FF0000"/>
                </a:solidFill>
              </a:rPr>
              <a:t>полиции Федоренко Е. Е. Они </a:t>
            </a:r>
            <a:r>
              <a:rPr lang="ru-RU" sz="2000" b="1" dirty="0" smtClean="0">
                <a:solidFill>
                  <a:srgbClr val="FF0000"/>
                </a:solidFill>
              </a:rPr>
              <a:t>объясняют </a:t>
            </a:r>
            <a:r>
              <a:rPr lang="ru-RU" sz="2000" b="1" dirty="0">
                <a:solidFill>
                  <a:srgbClr val="FF0000"/>
                </a:solidFill>
              </a:rPr>
              <a:t>дошкольникам, какие правила необходимо соблюдать пешеходам при движении.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78" y="1152187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163" y="1157004"/>
            <a:ext cx="3803580" cy="2852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223" y="1147369"/>
            <a:ext cx="3816425" cy="2862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824" y="4221088"/>
            <a:ext cx="3238199" cy="2428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45216" cy="1152128"/>
          </a:xfr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В </a:t>
            </a:r>
            <a:r>
              <a:rPr lang="ru-RU" sz="1800" dirty="0">
                <a:solidFill>
                  <a:srgbClr val="FF0000"/>
                </a:solidFill>
              </a:rPr>
              <a:t>ДОУ  </a:t>
            </a:r>
            <a:r>
              <a:rPr lang="ru-RU" sz="1800" dirty="0" smtClean="0">
                <a:solidFill>
                  <a:srgbClr val="FF0000"/>
                </a:solidFill>
              </a:rPr>
              <a:t>проходят </a:t>
            </a:r>
            <a:r>
              <a:rPr lang="ru-RU" sz="1800" dirty="0">
                <a:solidFill>
                  <a:srgbClr val="FF0000"/>
                </a:solidFill>
              </a:rPr>
              <a:t>ОД  «Вместе против  терроризма», направленные на формирование   навыков безопасного образа жизни. На занятиях дошкольники узнали, что такое терроризм, его последствия, </a:t>
            </a:r>
            <a:r>
              <a:rPr lang="ru-RU" sz="1800" dirty="0" smtClean="0">
                <a:solidFill>
                  <a:srgbClr val="FF0000"/>
                </a:solidFill>
              </a:rPr>
              <a:t>просмотрели </a:t>
            </a:r>
            <a:r>
              <a:rPr lang="ru-RU" sz="1800" dirty="0">
                <a:solidFill>
                  <a:srgbClr val="FF0000"/>
                </a:solidFill>
              </a:rPr>
              <a:t>презентации на данную тему,  читали стихи о мире и рисовали. </a:t>
            </a:r>
            <a:r>
              <a:rPr lang="ru-RU" sz="1800" dirty="0" smtClean="0">
                <a:solidFill>
                  <a:srgbClr val="FF0000"/>
                </a:solidFill>
              </a:rPr>
              <a:t>Ребятам объяснили, </a:t>
            </a:r>
            <a:r>
              <a:rPr lang="ru-RU" sz="1800" dirty="0">
                <a:solidFill>
                  <a:srgbClr val="FF0000"/>
                </a:solidFill>
              </a:rPr>
              <a:t>что  взаимоуважение и дружба  между людьми  позволит предупредить  терроризм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2" y="1556792"/>
            <a:ext cx="4398929" cy="32888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1412776"/>
            <a:ext cx="2646293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896" y="2348880"/>
            <a:ext cx="2979026" cy="3972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a4f35948-e619-41b3-aa29-22878b09cfd2"/>
    <ds:schemaRef ds:uri="http://purl.org/dc/dcmitype/"/>
    <ds:schemaRef ds:uri="http://schemas.openxmlformats.org/package/2006/metadata/core-properties"/>
    <ds:schemaRef ds:uri="40262f94-9f35-4ac3-9a90-690165a166b7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120</TotalTime>
  <Words>369</Words>
  <Application>Microsoft Office PowerPoint</Application>
  <PresentationFormat>Широкоэкранный</PresentationFormat>
  <Paragraphs>37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Дети-друзья 16 х 9</vt:lpstr>
      <vt:lpstr>Презентация  «Основы безопасности жизнедеятельности в ДОУ»</vt:lpstr>
      <vt:lpstr>Презентация PowerPoint</vt:lpstr>
      <vt:lpstr>Два рисунка с подписями</vt:lpstr>
      <vt:lpstr>В нашем детском саду разработана система профилактики дорожно-транспортного травматизма и изучения дошкольниками правил дорожной азбуки, которые рассматриваются, как составная часть воспитания общей культуры ребенка. Все мероприятия проводятся в полном объеме, согласно плана  и служат основой для дальнейшей мотивации дошкольников по изучению правил безопасного поведения на дороге.</vt:lpstr>
      <vt:lpstr>Презентация PowerPoint</vt:lpstr>
      <vt:lpstr>Ребята охотно принимают участие в играх по ПДД, в процессе которых закрепляют знания о дорожных знаках, светофорах, транспорте, о безопасном поведении на улицах города. </vt:lpstr>
      <vt:lpstr>Презентация PowerPoint</vt:lpstr>
      <vt:lpstr>В нашем детском саду проводятся мероприятия на которое приглашают сотрудников ДПС: капитана полиции Сухинин А. В. и младшего лейтенанта полиции Федоренко Е. Е. Они объясняют дошкольникам, какие правила необходимо соблюдать пешеходам при движении. </vt:lpstr>
      <vt:lpstr>В ДОУ  проходят ОД  «Вместе против  терроризма», направленные на формирование   навыков безопасного образа жизни. На занятиях дошкольники узнали, что такое терроризм, его последствия, просмотрели презентации на данную тему,  читали стихи о мире и рисовали. Ребятам объяснили, что  взаимоуважение и дружба  между людьми  позволит предупредить  терроризм.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«Основы безопасности жизнедеятельности в ДОУ»</dc:title>
  <dc:creator>Кирил</dc:creator>
  <cp:keywords/>
  <cp:lastModifiedBy>RePack by Diakov</cp:lastModifiedBy>
  <cp:revision>21</cp:revision>
  <dcterms:created xsi:type="dcterms:W3CDTF">2022-11-09T19:01:17Z</dcterms:created>
  <dcterms:modified xsi:type="dcterms:W3CDTF">2023-05-26T06:25:42Z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